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45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14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7809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512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0192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579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905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84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62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269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90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0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15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455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09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473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660D-E299-4F1B-899F-594CB66D275F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5ED57D7-2EBA-4E4E-8223-642E95D84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7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4066" y="290945"/>
            <a:ext cx="9110546" cy="161405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естественной освещённости помещения класса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88561" y="1946099"/>
            <a:ext cx="3988881" cy="2991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51632" y="2994660"/>
            <a:ext cx="51816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66" y="1714991"/>
            <a:ext cx="4398124" cy="3296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8664" y="1553837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8339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Исследование естественной освещённости помещения класса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Исследование естественной освещённости помещения класса </dc:title>
  <dc:creator>Пользователь</dc:creator>
  <cp:lastModifiedBy>Пользователь</cp:lastModifiedBy>
  <cp:revision>1</cp:revision>
  <dcterms:created xsi:type="dcterms:W3CDTF">2023-01-13T09:15:45Z</dcterms:created>
  <dcterms:modified xsi:type="dcterms:W3CDTF">2023-01-13T09:16:27Z</dcterms:modified>
</cp:coreProperties>
</file>